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75455" y="425450"/>
            <a:ext cx="3623945" cy="727710"/>
          </a:xfrm>
        </p:spPr>
        <p:txBody>
          <a:bodyPr/>
          <a:lstStyle/>
          <a:p>
            <a:r>
              <a:rPr lang="en-US"/>
              <a:t>Printer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050030" y="4504690"/>
            <a:ext cx="4549775" cy="1162050"/>
          </a:xfrm>
        </p:spPr>
        <p:txBody>
          <a:bodyPr/>
          <a:lstStyle/>
          <a:p>
            <a:r>
              <a:rPr lang="en-US"/>
              <a:t>Multi function Epson Colour Ink Tank Printer</a:t>
            </a:r>
          </a:p>
        </p:txBody>
      </p:sp>
      <p:pic>
        <p:nvPicPr>
          <p:cNvPr id="5" name="Content Placeholder 4" descr="DBT 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0" y="1625600"/>
            <a:ext cx="4653280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28135" y="760095"/>
            <a:ext cx="5053330" cy="52324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External Hard Disk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311650" y="5394325"/>
            <a:ext cx="4926330" cy="794385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Silicon Power Armour A</a:t>
            </a:r>
            <a:r>
              <a:rPr lang="en-US"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0 External Hard Drive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DBT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9715" y="1728470"/>
            <a:ext cx="5401945" cy="3305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63670" y="1065530"/>
            <a:ext cx="5135245" cy="712470"/>
          </a:xfrm>
        </p:spPr>
        <p:txBody>
          <a:bodyPr>
            <a:normAutofit/>
          </a:bodyPr>
          <a:lstStyle/>
          <a:p>
            <a:r>
              <a:rPr lang="en-US"/>
              <a:t>Pi  Camera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037965" y="5312410"/>
            <a:ext cx="5133975" cy="908050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3" name="Content Placeholder 2" descr="DBT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36620" y="2438400"/>
            <a:ext cx="6213475" cy="2568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9375" y="685800"/>
            <a:ext cx="4217035" cy="1042035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Raspberry Pi4 kit </a:t>
            </a:r>
            <a:r>
              <a:rPr lang="en-US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33570" y="5649595"/>
            <a:ext cx="3672840" cy="65405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Raspberry Pi4 Kit with case</a:t>
            </a:r>
          </a:p>
        </p:txBody>
      </p:sp>
      <p:pic>
        <p:nvPicPr>
          <p:cNvPr id="4" name="Content Placeholder 3" descr="DBT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19170" y="2100580"/>
            <a:ext cx="5169535" cy="2968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63975" y="959485"/>
            <a:ext cx="5299710" cy="793115"/>
          </a:xfrm>
        </p:spPr>
        <p:txBody>
          <a:bodyPr>
            <a:normAutofit/>
          </a:bodyPr>
          <a:lstStyle/>
          <a:p>
            <a:r>
              <a:rPr lang="en-US"/>
              <a:t>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02125" y="5692140"/>
            <a:ext cx="4597400" cy="735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/>
              <a:t>Arduino Kit with case</a:t>
            </a:r>
          </a:p>
        </p:txBody>
      </p:sp>
      <p:pic>
        <p:nvPicPr>
          <p:cNvPr id="4" name="Content Placeholder 3" descr="DBT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53485" y="2163445"/>
            <a:ext cx="5900420" cy="29908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215765" y="1068070"/>
            <a:ext cx="3898265" cy="754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/>
              <a:t>Arduino Kit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Display Board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881245" y="5269865"/>
            <a:ext cx="4324985" cy="827405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Display Board</a:t>
            </a:r>
          </a:p>
        </p:txBody>
      </p:sp>
      <p:pic>
        <p:nvPicPr>
          <p:cNvPr id="4" name="Content Placeholder 3" descr="DBT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31920" y="2383155"/>
            <a:ext cx="5709285" cy="25501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25010" y="1007745"/>
            <a:ext cx="4986020" cy="901700"/>
          </a:xfrm>
        </p:spPr>
        <p:txBody>
          <a:bodyPr>
            <a:normAutofit/>
          </a:bodyPr>
          <a:lstStyle/>
          <a:p>
            <a:r>
              <a:rPr lang="en-US"/>
              <a:t>Micro USB OTG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645025" y="5666740"/>
            <a:ext cx="5275580" cy="65278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/>
              <a:t>Micro USB OTG for Pi</a:t>
            </a:r>
          </a:p>
        </p:txBody>
      </p:sp>
      <p:pic>
        <p:nvPicPr>
          <p:cNvPr id="4" name="Content Placeholder 3" descr="DBT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1805" y="2438400"/>
            <a:ext cx="6002020" cy="2809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18710" y="657860"/>
            <a:ext cx="4374515" cy="979805"/>
          </a:xfrm>
        </p:spPr>
        <p:txBody>
          <a:bodyPr/>
          <a:lstStyle/>
          <a:p>
            <a:r>
              <a:rPr lang="en-US"/>
              <a:t>Dell  Computers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649980" y="4630420"/>
            <a:ext cx="5516245" cy="136144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Desktop Computers With i7 processorand 16 GB RAM</a:t>
            </a:r>
            <a:r>
              <a:rPr lang="en-US"/>
              <a:t> </a:t>
            </a:r>
          </a:p>
        </p:txBody>
      </p:sp>
      <p:pic>
        <p:nvPicPr>
          <p:cNvPr id="5" name="Content Placeholder 4" descr="DBT 02-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8995" y="2364740"/>
            <a:ext cx="7494905" cy="2009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52340" y="363855"/>
            <a:ext cx="4932680" cy="742315"/>
          </a:xfrm>
        </p:spPr>
        <p:txBody>
          <a:bodyPr/>
          <a:lstStyle/>
          <a:p>
            <a:r>
              <a:rPr lang="en-US"/>
              <a:t>Motherboard Trainer Kit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07865" y="4590415"/>
            <a:ext cx="5177155" cy="1122680"/>
          </a:xfrm>
        </p:spPr>
        <p:txBody>
          <a:bodyPr/>
          <a:lstStyle/>
          <a:p>
            <a:r>
              <a:rPr lang="en-US"/>
              <a:t>Trainer Board to study Mother Board</a:t>
            </a:r>
          </a:p>
        </p:txBody>
      </p:sp>
      <p:pic>
        <p:nvPicPr>
          <p:cNvPr id="5" name="Content Placeholder 4" descr="DBT 0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5570" y="1280795"/>
            <a:ext cx="6056630" cy="28740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895" y="1543050"/>
            <a:ext cx="8691880" cy="333375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96665" y="333375"/>
            <a:ext cx="4337685" cy="822325"/>
          </a:xfrm>
        </p:spPr>
        <p:txBody>
          <a:bodyPr/>
          <a:lstStyle/>
          <a:p>
            <a:pPr algn="ctr"/>
            <a:r>
              <a:rPr altLang="en-IN" dirty="0"/>
              <a:t>Network  Training  System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29305" y="5308600"/>
            <a:ext cx="5533390" cy="1016000"/>
          </a:xfrm>
        </p:spPr>
        <p:txBody>
          <a:bodyPr/>
          <a:lstStyle/>
          <a:p>
            <a:pPr algn="ctr"/>
            <a:r>
              <a:rPr lang="en-US" altLang="en-IN" dirty="0"/>
              <a:t>Sigma LAN trainer kits with simulation Software</a:t>
            </a:r>
          </a:p>
        </p:txBody>
      </p:sp>
      <p:pic>
        <p:nvPicPr>
          <p:cNvPr id="5" name="Picture 4" descr="DBT 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70" y="1257300"/>
            <a:ext cx="5534025" cy="3677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13785" y="572135"/>
            <a:ext cx="5148580" cy="65532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3806825" y="5350510"/>
            <a:ext cx="4787265" cy="71882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Content Placeholder 7" descr="DBT 0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215" y="1600200"/>
            <a:ext cx="6643370" cy="3385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4200" y="530860"/>
            <a:ext cx="5020310" cy="583565"/>
          </a:xfrm>
        </p:spPr>
        <p:txBody>
          <a:bodyPr/>
          <a:lstStyle/>
          <a:p>
            <a:r>
              <a:rPr lang="en-US"/>
              <a:t>Projector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394200" y="5439410"/>
            <a:ext cx="5325110" cy="768350"/>
          </a:xfrm>
        </p:spPr>
        <p:txBody>
          <a:bodyPr/>
          <a:lstStyle/>
          <a:p>
            <a:r>
              <a:rPr lang="en-US"/>
              <a:t>Zerbronics Pixalay 21 white Projector</a:t>
            </a:r>
          </a:p>
        </p:txBody>
      </p:sp>
      <p:pic>
        <p:nvPicPr>
          <p:cNvPr id="8" name="Content Placeholder 7" descr="DBT 0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6510" y="1318895"/>
            <a:ext cx="6417945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41165" y="563245"/>
            <a:ext cx="4305300" cy="880745"/>
          </a:xfrm>
        </p:spPr>
        <p:txBody>
          <a:bodyPr/>
          <a:lstStyle/>
          <a:p>
            <a:r>
              <a:rPr lang="en-US"/>
              <a:t>Audio IOT Project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137660" y="5367655"/>
            <a:ext cx="5541645" cy="936625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REE552IOT kit for Audio IOT Project</a:t>
            </a:r>
          </a:p>
        </p:txBody>
      </p:sp>
      <p:pic>
        <p:nvPicPr>
          <p:cNvPr id="4" name="Content Placeholder 3" descr="DBT 0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545" y="1623695"/>
            <a:ext cx="6440805" cy="35445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19625" y="635635"/>
            <a:ext cx="4634230" cy="776605"/>
          </a:xfrm>
        </p:spPr>
        <p:txBody>
          <a:bodyPr/>
          <a:lstStyle/>
          <a:p>
            <a:r>
              <a:rPr lang="en-US"/>
              <a:t>DIY Path Tracking Robot Car Kit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499610" y="5440045"/>
            <a:ext cx="5220335" cy="775335"/>
          </a:xfrm>
        </p:spPr>
        <p:txBody>
          <a:bodyPr/>
          <a:lstStyle/>
          <a:p>
            <a:r>
              <a:rPr lang="en-US"/>
              <a:t>amici Smart DIY Path Tracking Robot Car Kit</a:t>
            </a:r>
          </a:p>
        </p:txBody>
      </p:sp>
      <p:pic>
        <p:nvPicPr>
          <p:cNvPr id="3" name="Content Placeholder 2" descr="DBT 0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070" y="1600200"/>
            <a:ext cx="6388735" cy="34334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34840" y="403225"/>
            <a:ext cx="4987290" cy="831850"/>
          </a:xfrm>
        </p:spPr>
        <p:txBody>
          <a:bodyPr/>
          <a:lstStyle/>
          <a:p>
            <a:r>
              <a:rPr lang="en-US"/>
              <a:t>RASPERRY  PIN  IOT  TRAINER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258310" y="5632450"/>
            <a:ext cx="5443220" cy="784225"/>
          </a:xfrm>
        </p:spPr>
        <p:txBody>
          <a:bodyPr/>
          <a:lstStyle/>
          <a:p>
            <a:r>
              <a:rPr lang="en-US"/>
              <a:t>Singma Rasperry Pin IOT Trainer</a:t>
            </a:r>
          </a:p>
        </p:txBody>
      </p:sp>
      <p:pic>
        <p:nvPicPr>
          <p:cNvPr id="4" name="Content Placeholder 3" descr="DBT 0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795" y="1409065"/>
            <a:ext cx="6509385" cy="381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114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Corbel</vt:lpstr>
      <vt:lpstr>Parallax</vt:lpstr>
      <vt:lpstr>Printer</vt:lpstr>
      <vt:lpstr>Dell  Computers</vt:lpstr>
      <vt:lpstr>Motherboard Trainer Kit</vt:lpstr>
      <vt:lpstr>PowerPoint Presentation</vt:lpstr>
      <vt:lpstr>PowerPoint Presentation</vt:lpstr>
      <vt:lpstr>Projector</vt:lpstr>
      <vt:lpstr>Audio IOT Project</vt:lpstr>
      <vt:lpstr>DIY Path Tracking Robot Car Kit</vt:lpstr>
      <vt:lpstr>RASPERRY  PIN  IOT  TRAINER</vt:lpstr>
      <vt:lpstr>External Hard Disk</vt:lpstr>
      <vt:lpstr>Pi  Camera  </vt:lpstr>
      <vt:lpstr>Raspberry Pi4 kit  </vt:lpstr>
      <vt:lpstr>  </vt:lpstr>
      <vt:lpstr>Display Board</vt:lpstr>
      <vt:lpstr>Micro USB OTG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User</cp:lastModifiedBy>
  <cp:revision>20</cp:revision>
  <dcterms:created xsi:type="dcterms:W3CDTF">2024-08-13T06:30:00Z</dcterms:created>
  <dcterms:modified xsi:type="dcterms:W3CDTF">2024-08-21T05:38:49Z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C9DE1C2285AA4155BAF20129BEB22F3E_13</vt:lpwstr>
  </property>
  <property fmtid="{D5CDD505-2E9C-101B-9397-08002B2CF9AE}" pid="3" name="KSOProductBuildVer">
    <vt:lpwstr>1033-12.2.0.17545</vt:lpwstr>
  </property>
</Properties>
</file>